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6"/>
  </p:notesMasterIdLst>
  <p:handoutMasterIdLst>
    <p:handoutMasterId r:id="rId7"/>
  </p:handoutMasterIdLst>
  <p:sldIdLst>
    <p:sldId id="716" r:id="rId3"/>
    <p:sldId id="3100" r:id="rId4"/>
    <p:sldId id="3043" r:id="rId5"/>
  </p:sldIdLst>
  <p:sldSz cx="12192000" cy="6858000"/>
  <p:notesSz cx="9872663" cy="6797675"/>
  <p:custDataLst>
    <p:tags r:id="rId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2FF"/>
    <a:srgbClr val="D2DCFF"/>
    <a:srgbClr val="3FA692"/>
    <a:srgbClr val="4276AA"/>
    <a:srgbClr val="5167A4"/>
    <a:srgbClr val="FBEFD1"/>
    <a:srgbClr val="1689A0"/>
    <a:srgbClr val="BFBFBF"/>
    <a:srgbClr val="A6A6A6"/>
    <a:srgbClr val="FCD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1" autoAdjust="0"/>
    <p:restoredTop sz="93695" autoAdjust="0"/>
  </p:normalViewPr>
  <p:slideViewPr>
    <p:cSldViewPr>
      <p:cViewPr varScale="1">
        <p:scale>
          <a:sx n="68" d="100"/>
          <a:sy n="68" d="100"/>
        </p:scale>
        <p:origin x="-38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41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300" cy="340641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93364" y="1"/>
            <a:ext cx="4277006" cy="340641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r">
              <a:defRPr sz="1200"/>
            </a:lvl1pPr>
          </a:lstStyle>
          <a:p>
            <a:fld id="{4402D1E8-B6F2-44F5-9875-75FE1FA4170A}" type="datetimeFigureOut">
              <a:rPr lang="zh-CN" altLang="en-US" smtClean="0"/>
              <a:pPr/>
              <a:t>2020-4-8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7036"/>
            <a:ext cx="4279300" cy="340640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93364" y="6457036"/>
            <a:ext cx="4277006" cy="340640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r">
              <a:defRPr sz="1200"/>
            </a:lvl1pPr>
          </a:lstStyle>
          <a:p>
            <a:fld id="{2D8A693F-6F40-482E-8299-B23D6F9F5F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483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79300" cy="34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7" tIns="45489" rIns="90977" bIns="454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068" y="1"/>
            <a:ext cx="4279300" cy="34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7" tIns="45489" rIns="90977" bIns="454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670175" y="509588"/>
            <a:ext cx="453231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122" y="3229058"/>
            <a:ext cx="7900424" cy="305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7" tIns="45489" rIns="90977" bIns="454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5954"/>
            <a:ext cx="4279300" cy="34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7" tIns="45489" rIns="90977" bIns="454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068" y="6455954"/>
            <a:ext cx="4279300" cy="34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77" tIns="45489" rIns="90977" bIns="454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13905BD-5D49-4FAD-BC1C-E8C4C443E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3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latin typeface="Arial" charset="0"/>
            </a:endParaRPr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D4999-E017-4C13-8B0B-C7A51578FB20}" type="slidenum">
              <a:rPr lang="en-US" altLang="zh-CN" smtClean="0">
                <a:latin typeface="Arial" charset="0"/>
              </a:rPr>
              <a:pPr/>
              <a:t>1</a:t>
            </a:fld>
            <a:endParaRPr lang="en-US" altLang="zh-CN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8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0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1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8"/>
          <p:cNvSpPr>
            <a:spLocks noChangeArrowheads="1"/>
          </p:cNvSpPr>
          <p:nvPr/>
        </p:nvSpPr>
        <p:spPr bwMode="auto">
          <a:xfrm>
            <a:off x="2829986" y="0"/>
            <a:ext cx="3650057" cy="539750"/>
          </a:xfrm>
          <a:prstGeom prst="rect">
            <a:avLst/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0066FF">
                  <a:alpha val="75000"/>
                </a:srgbClr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defRPr/>
            </a:pPr>
            <a:endParaRPr lang="zh-CN" altLang="en-US" b="1" smtClean="0">
              <a:solidFill>
                <a:schemeClr val="accent2"/>
              </a:solidFill>
              <a:latin typeface="华文隶书" charset="-122"/>
              <a:ea typeface="华文隶书" charset="-122"/>
            </a:endParaRPr>
          </a:p>
        </p:txBody>
      </p:sp>
      <p:sp>
        <p:nvSpPr>
          <p:cNvPr id="1028" name="Text Box 45"/>
          <p:cNvSpPr txBox="1">
            <a:spLocks noChangeArrowheads="1"/>
          </p:cNvSpPr>
          <p:nvPr/>
        </p:nvSpPr>
        <p:spPr bwMode="auto">
          <a:xfrm>
            <a:off x="47659" y="6538740"/>
            <a:ext cx="57573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4DF8F00E-0F1A-48E1-9CEA-1A770C511B64}" type="slidenum">
              <a:rPr lang="en-US" altLang="zh-CN" sz="1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CN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29" name="Line 2069"/>
          <p:cNvSpPr>
            <a:spLocks noChangeShapeType="1"/>
          </p:cNvSpPr>
          <p:nvPr/>
        </p:nvSpPr>
        <p:spPr bwMode="auto">
          <a:xfrm>
            <a:off x="406401" y="6553200"/>
            <a:ext cx="1152101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859" y="0"/>
            <a:ext cx="961491" cy="540000"/>
          </a:xfrm>
          <a:prstGeom prst="rect">
            <a:avLst/>
          </a:prstGeom>
          <a:ln>
            <a:noFill/>
          </a:ln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52869" y="0"/>
            <a:ext cx="93913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971" y="-250"/>
            <a:ext cx="955899" cy="540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3616" y="0"/>
            <a:ext cx="980845" cy="540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2504" y="-250"/>
            <a:ext cx="961491" cy="540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493" y="0"/>
            <a:ext cx="931391" cy="54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97" y="66397"/>
            <a:ext cx="1811147" cy="4399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  <a:ea typeface="华文中宋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  <a:ea typeface="华文中宋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  <a:ea typeface="华文中宋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  <a:ea typeface="华文中宋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  <a:ea typeface="华文中宋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  <a:ea typeface="华文中宋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  <a:ea typeface="华文中宋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imes New Roman" pitchFamily="18" charset="0"/>
          <a:ea typeface="华文中宋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800" b="1">
          <a:solidFill>
            <a:srgbClr val="A50021"/>
          </a:solidFill>
          <a:latin typeface="+mn-lt"/>
          <a:ea typeface="+mn-ea"/>
          <a:cs typeface="华文中宋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accent2"/>
          </a:solidFill>
          <a:latin typeface="+mn-lt"/>
          <a:ea typeface="楷体_GB2312" pitchFamily="1" charset="-122"/>
          <a:cs typeface="华文中宋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  <a:cs typeface="华文中宋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华文中宋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华文中宋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上标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2192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0" y="5411463"/>
            <a:ext cx="12192000" cy="1159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CD4E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楷体_GB2312" pitchFamily="49" charset="-122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zh-CN" altLang="en-US" b="1" smtClean="0">
              <a:latin typeface="华文中宋" charset="-122"/>
              <a:ea typeface="华文中宋" charset="-122"/>
            </a:endParaRPr>
          </a:p>
        </p:txBody>
      </p:sp>
      <p:pic>
        <p:nvPicPr>
          <p:cNvPr id="13" name="图片 12"/>
          <p:cNvPicPr>
            <a:picLocks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324" y="5411463"/>
            <a:ext cx="2064000" cy="1159200"/>
          </a:xfrm>
          <a:prstGeom prst="rect">
            <a:avLst/>
          </a:prstGeom>
          <a:ln>
            <a:noFill/>
          </a:ln>
        </p:spPr>
      </p:pic>
      <p:pic>
        <p:nvPicPr>
          <p:cNvPr id="14" name="图片 13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5493" y="5411463"/>
            <a:ext cx="2016000" cy="11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5821" y="5411463"/>
            <a:ext cx="2051996" cy="1159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3118" y="5411463"/>
            <a:ext cx="2105548" cy="1159200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541" y="5411463"/>
            <a:ext cx="2064000" cy="1159200"/>
          </a:xfrm>
          <a:prstGeom prst="rect">
            <a:avLst/>
          </a:prstGeom>
        </p:spPr>
      </p:pic>
      <p:pic>
        <p:nvPicPr>
          <p:cNvPr id="2" name="图片 1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411463"/>
            <a:ext cx="1999385" cy="115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95" y="116633"/>
            <a:ext cx="3099601" cy="777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1776536" y="1268760"/>
            <a:ext cx="9144000" cy="3312368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accent2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 eaLnBrk="1" hangingPunct="1">
              <a:lnSpc>
                <a:spcPts val="5000"/>
              </a:lnSpc>
              <a:tabLst>
                <a:tab pos="7624763" algn="l"/>
              </a:tabLst>
              <a:defRPr/>
            </a:pPr>
            <a:r>
              <a:rPr lang="zh-CN" altLang="en-US" sz="3200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课题名称</a:t>
            </a:r>
            <a:r>
              <a:rPr lang="zh-CN" altLang="en-US" sz="32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：</a:t>
            </a:r>
            <a:endParaRPr lang="en-US" altLang="zh-CN" sz="3200" kern="0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5000"/>
              </a:lnSpc>
              <a:tabLst>
                <a:tab pos="7624763" algn="l"/>
              </a:tabLst>
              <a:defRPr/>
            </a:pPr>
            <a:r>
              <a:rPr lang="zh-CN" altLang="en-US" sz="32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子课题</a:t>
            </a:r>
            <a:r>
              <a:rPr lang="zh-CN" altLang="en-US" sz="3200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编号：</a:t>
            </a:r>
            <a:endParaRPr lang="en-US" altLang="zh-CN" sz="3200" kern="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5000"/>
              </a:lnSpc>
              <a:tabLst>
                <a:tab pos="7624763" algn="l"/>
              </a:tabLst>
              <a:defRPr/>
            </a:pPr>
            <a:r>
              <a:rPr lang="zh-CN" altLang="en-US" sz="32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子课题</a:t>
            </a:r>
            <a:r>
              <a:rPr lang="zh-CN" altLang="en-US" sz="3200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名称：</a:t>
            </a:r>
            <a:endParaRPr lang="en-US" altLang="zh-CN" sz="3200" kern="0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zh-CN" altLang="en-US" sz="32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申 报 人：</a:t>
            </a:r>
            <a:endParaRPr lang="en-US" altLang="zh-CN" sz="3200" kern="0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zh-CN" altLang="en-US" sz="32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申报单位：</a:t>
            </a:r>
            <a:endParaRPr lang="en-US" altLang="zh-CN" sz="3200" kern="0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zh-CN" altLang="en-US" sz="3200" kern="0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参加单位：</a:t>
            </a:r>
          </a:p>
          <a:p>
            <a:pPr algn="ctr" eaLnBrk="1" hangingPunct="1">
              <a:lnSpc>
                <a:spcPts val="5000"/>
              </a:lnSpc>
              <a:tabLst>
                <a:tab pos="7624763" algn="l"/>
              </a:tabLst>
              <a:defRPr/>
            </a:pPr>
            <a:endParaRPr lang="zh-CN" altLang="en-US" sz="3200" kern="0" spc="-100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7023200" y="116632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创建生态草牧业科技体系 </a:t>
            </a: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类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）先导专项</a:t>
            </a:r>
            <a:endParaRPr lang="en-US" altLang="zh-CN" sz="20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algn="r"/>
            <a:r>
              <a:rPr lang="zh-CN" altLang="en-US" sz="2400" dirty="0" smtClean="0">
                <a:solidFill>
                  <a:srgbClr val="4774C5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项目</a:t>
            </a:r>
            <a:r>
              <a:rPr lang="en-US" altLang="zh-CN" sz="2400" dirty="0" smtClean="0">
                <a:solidFill>
                  <a:srgbClr val="4774C5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X</a:t>
            </a:r>
            <a:r>
              <a:rPr lang="zh-CN" altLang="en-US" sz="2400" dirty="0" smtClean="0">
                <a:solidFill>
                  <a:srgbClr val="4774C5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（项目名称）</a:t>
            </a:r>
            <a:endParaRPr lang="zh-CN" altLang="en-US" sz="2400" dirty="0">
              <a:solidFill>
                <a:srgbClr val="4774C5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415" y="5406468"/>
            <a:ext cx="12183687" cy="1152000"/>
            <a:chOff x="8313" y="5406468"/>
            <a:chExt cx="12183687" cy="1152000"/>
          </a:xfrm>
        </p:grpSpPr>
        <p:pic>
          <p:nvPicPr>
            <p:cNvPr id="6" name="Picture 3" descr="I:\农垦图片\农垦图片\闻名遐迩三河牛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41"/>
            <a:stretch/>
          </p:blipFill>
          <p:spPr bwMode="auto">
            <a:xfrm>
              <a:off x="8313" y="5406468"/>
              <a:ext cx="2769315" cy="11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904" y="5406468"/>
              <a:ext cx="1905672" cy="115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9576" y="5406468"/>
              <a:ext cx="1827997" cy="1152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F7839E50-38CD-420A-A834-464EE9ADD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573" y="5406468"/>
              <a:ext cx="1806663" cy="1152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7588" y="5406468"/>
              <a:ext cx="2404412" cy="1152000"/>
            </a:xfrm>
            <a:prstGeom prst="rect">
              <a:avLst/>
            </a:prstGeom>
          </p:spPr>
        </p:pic>
        <p:pic>
          <p:nvPicPr>
            <p:cNvPr id="15" name="Picture 3" descr="C:\Users\Pan\Desktop\新建文件夹\三河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13949" y="5406468"/>
              <a:ext cx="1856939" cy="11520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8"/>
          <p:cNvSpPr txBox="1">
            <a:spLocks/>
          </p:cNvSpPr>
          <p:nvPr/>
        </p:nvSpPr>
        <p:spPr bwMode="auto">
          <a:xfrm>
            <a:off x="2486057" y="764704"/>
            <a:ext cx="7210343" cy="89672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1" lang="zh-CN" altLang="en-US" sz="3999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汇报提纲</a:t>
            </a:r>
          </a:p>
        </p:txBody>
      </p:sp>
      <p:sp>
        <p:nvSpPr>
          <p:cNvPr id="4" name="矩形 3"/>
          <p:cNvSpPr/>
          <p:nvPr/>
        </p:nvSpPr>
        <p:spPr>
          <a:xfrm>
            <a:off x="3575720" y="1484784"/>
            <a:ext cx="57606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200" b="1" dirty="0">
                <a:latin typeface="微软雅黑" pitchFamily="34" charset="-122"/>
                <a:ea typeface="微软雅黑" pitchFamily="34" charset="-122"/>
              </a:rPr>
              <a:t>一、研究任务</a:t>
            </a:r>
            <a:r>
              <a:rPr lang="zh-CN" altLang="zh-CN" sz="3200" b="1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研究</a:t>
            </a:r>
            <a:r>
              <a:rPr lang="zh-CN" altLang="zh-CN" sz="3200" b="1" dirty="0" smtClean="0">
                <a:latin typeface="微软雅黑" pitchFamily="34" charset="-122"/>
                <a:ea typeface="微软雅黑" pitchFamily="34" charset="-122"/>
              </a:rPr>
              <a:t>目标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200" b="1" dirty="0" smtClean="0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zh-CN" sz="3200" b="1" dirty="0">
                <a:latin typeface="微软雅黑" pitchFamily="34" charset="-122"/>
                <a:ea typeface="微软雅黑" pitchFamily="34" charset="-122"/>
              </a:rPr>
              <a:t>、预期成果和考核</a:t>
            </a:r>
            <a:r>
              <a:rPr lang="zh-CN" altLang="zh-CN" sz="3200" b="1" dirty="0" smtClean="0">
                <a:latin typeface="微软雅黑" pitchFamily="34" charset="-122"/>
                <a:ea typeface="微软雅黑" pitchFamily="34" charset="-122"/>
              </a:rPr>
              <a:t>指标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sz="3200" b="1" dirty="0" smtClean="0"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zh-CN" sz="3200" b="1" dirty="0">
                <a:latin typeface="微软雅黑" pitchFamily="34" charset="-122"/>
                <a:ea typeface="微软雅黑" pitchFamily="34" charset="-122"/>
              </a:rPr>
              <a:t>、研究内容和技术</a:t>
            </a:r>
            <a:r>
              <a:rPr lang="zh-CN" altLang="zh-CN" sz="3200" b="1" dirty="0" smtClean="0">
                <a:latin typeface="微软雅黑" pitchFamily="34" charset="-122"/>
                <a:ea typeface="微软雅黑" pitchFamily="34" charset="-122"/>
              </a:rPr>
              <a:t>路线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四、对专项三个示范区的贡献</a:t>
            </a:r>
            <a:endParaRPr lang="en-US" altLang="zh-CN" sz="3200" b="1" dirty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、实施方案（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汇报重点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六</a:t>
            </a:r>
            <a:r>
              <a:rPr lang="zh-CN" altLang="zh-CN" sz="3200" b="1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3200" b="1" dirty="0">
                <a:latin typeface="微软雅黑" pitchFamily="34" charset="-122"/>
                <a:ea typeface="微软雅黑" pitchFamily="34" charset="-122"/>
              </a:rPr>
              <a:t>工作</a:t>
            </a:r>
            <a:r>
              <a:rPr lang="zh-CN" altLang="zh-CN" sz="3200" b="1" dirty="0" smtClean="0">
                <a:latin typeface="微软雅黑" pitchFamily="34" charset="-122"/>
                <a:ea typeface="微软雅黑" pitchFamily="34" charset="-122"/>
              </a:rPr>
              <a:t>基础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和研究团队</a:t>
            </a:r>
            <a:endParaRPr lang="en-US" altLang="zh-CN" sz="1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6455600" y="-2115"/>
            <a:ext cx="5711103" cy="540000"/>
            <a:chOff x="8313" y="5406468"/>
            <a:chExt cx="12183687" cy="1152000"/>
          </a:xfrm>
        </p:grpSpPr>
        <p:pic>
          <p:nvPicPr>
            <p:cNvPr id="8" name="Picture 3" descr="I:\农垦图片\农垦图片\闻名遐迩三河牛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41"/>
            <a:stretch/>
          </p:blipFill>
          <p:spPr bwMode="auto">
            <a:xfrm>
              <a:off x="8313" y="5406468"/>
              <a:ext cx="2769315" cy="11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904" y="5406468"/>
              <a:ext cx="1905672" cy="115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9576" y="5406468"/>
              <a:ext cx="1827997" cy="1152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F7839E50-38CD-420A-A834-464EE9ADD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573" y="5406468"/>
              <a:ext cx="1806663" cy="1152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7588" y="5406468"/>
              <a:ext cx="2404412" cy="1152000"/>
            </a:xfrm>
            <a:prstGeom prst="rect">
              <a:avLst/>
            </a:prstGeom>
          </p:spPr>
        </p:pic>
        <p:pic>
          <p:nvPicPr>
            <p:cNvPr id="13" name="Picture 3" descr="C:\Users\Pan\Desktop\新建文件夹\三河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13949" y="5406468"/>
              <a:ext cx="1856939" cy="11520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74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143672" y="836713"/>
            <a:ext cx="5904656" cy="54127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>
              <a:lnSpc>
                <a:spcPts val="35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lt"/>
                <a:ea typeface="黑体" panose="02010609060101010101" pitchFamily="49" charset="-122"/>
                <a:sym typeface="Times New Roman" pitchFamily="18" charset="0"/>
              </a:rPr>
              <a:t>一、</a:t>
            </a:r>
            <a:r>
              <a:rPr lang="zh-CN" altLang="zh-CN" sz="2800" b="1" dirty="0" smtClean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研究</a:t>
            </a:r>
            <a:r>
              <a:rPr lang="zh-CN" altLang="zh-CN" sz="2800" b="1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任务和</a:t>
            </a:r>
            <a:r>
              <a:rPr lang="zh-CN" altLang="en-US" sz="2800" b="1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研究</a:t>
            </a:r>
            <a:r>
              <a:rPr lang="zh-CN" altLang="zh-CN" sz="2800" b="1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目标</a:t>
            </a:r>
            <a:endParaRPr lang="zh-CN" altLang="en-US" sz="2800" b="1" dirty="0">
              <a:solidFill>
                <a:schemeClr val="bg1"/>
              </a:solidFill>
              <a:latin typeface="+mn-lt"/>
              <a:ea typeface="黑体" panose="02010609060101010101" pitchFamily="49" charset="-122"/>
              <a:sym typeface="Times New Roman" pitchFamily="18" charset="0"/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>
          <a:xfrm>
            <a:off x="2351584" y="1772816"/>
            <a:ext cx="8424936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  <a:defRPr sz="2400" b="1">
                <a:solidFill>
                  <a:schemeClr val="accent6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华文中宋" charset="-122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accent6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华文中宋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华文中宋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华文中宋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  <a:cs typeface="华文中宋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514350" indent="-51435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AutoNum type="arabicPeriod"/>
            </a:pPr>
            <a:r>
              <a:rPr lang="zh-CN" altLang="en-US" sz="2800" kern="0" dirty="0" smtClean="0">
                <a:latin typeface="Times New Roman" pitchFamily="18" charset="0"/>
                <a:cs typeface="Times New Roman" pitchFamily="18" charset="0"/>
              </a:rPr>
              <a:t>研究任务</a:t>
            </a:r>
            <a:endParaRPr lang="en-US" altLang="zh-CN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zh-CN" altLang="en-US" sz="2800" kern="0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kern="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kern="0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800" kern="0" dirty="0">
                <a:latin typeface="Times New Roman" pitchFamily="18" charset="0"/>
                <a:cs typeface="Times New Roman" pitchFamily="18" charset="0"/>
              </a:rPr>
              <a:t>XX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zh-CN" altLang="en-US" sz="2800" kern="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kern="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kern="0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800" kern="0" dirty="0">
                <a:latin typeface="Times New Roman" pitchFamily="18" charset="0"/>
                <a:cs typeface="Times New Roman" pitchFamily="18" charset="0"/>
              </a:rPr>
              <a:t>XX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zh-CN" altLang="en-US" sz="2800" kern="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kern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kern="0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800" kern="0" dirty="0" smtClean="0">
                <a:latin typeface="Times New Roman" pitchFamily="18" charset="0"/>
                <a:cs typeface="Times New Roman" pitchFamily="18" charset="0"/>
              </a:rPr>
              <a:t>XX</a:t>
            </a:r>
            <a:endParaRPr lang="en-US" altLang="zh-CN" sz="2800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6455600" y="-2115"/>
            <a:ext cx="5711103" cy="540000"/>
            <a:chOff x="8313" y="5406468"/>
            <a:chExt cx="12183687" cy="1152000"/>
          </a:xfrm>
        </p:grpSpPr>
        <p:pic>
          <p:nvPicPr>
            <p:cNvPr id="5" name="Picture 3" descr="I:\农垦图片\农垦图片\闻名遐迩三河牛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41"/>
            <a:stretch/>
          </p:blipFill>
          <p:spPr bwMode="auto">
            <a:xfrm>
              <a:off x="8313" y="5406468"/>
              <a:ext cx="2769315" cy="11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904" y="5406468"/>
              <a:ext cx="1905672" cy="1152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9576" y="5406468"/>
              <a:ext cx="1827997" cy="1152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F7839E50-38CD-420A-A834-464EE9ADD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7573" y="5406468"/>
              <a:ext cx="1806663" cy="115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7588" y="5406468"/>
              <a:ext cx="2404412" cy="1152000"/>
            </a:xfrm>
            <a:prstGeom prst="rect">
              <a:avLst/>
            </a:prstGeom>
          </p:spPr>
        </p:pic>
        <p:pic>
          <p:nvPicPr>
            <p:cNvPr id="11" name="Picture 3" descr="C:\Users\Pan\Desktop\新建文件夹\三河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13949" y="5406468"/>
              <a:ext cx="1856939" cy="115200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76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</p:tagLst>
</file>

<file path=ppt/theme/theme1.xml><?xml version="1.0" encoding="utf-8"?>
<a:theme xmlns:a="http://schemas.openxmlformats.org/drawingml/2006/main" name="38_母板">
  <a:themeElements>
    <a:clrScheme name="38_母板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286A5"/>
      </a:accent1>
      <a:accent2>
        <a:srgbClr val="DE5F0F"/>
      </a:accent2>
      <a:accent3>
        <a:srgbClr val="EDAE1B"/>
      </a:accent3>
      <a:accent4>
        <a:srgbClr val="0F6079"/>
      </a:accent4>
      <a:accent5>
        <a:srgbClr val="00A3D5"/>
      </a:accent5>
      <a:accent6>
        <a:srgbClr val="0052CE"/>
      </a:accent6>
      <a:hlink>
        <a:srgbClr val="2286A5"/>
      </a:hlink>
      <a:folHlink>
        <a:srgbClr val="BFBFBF"/>
      </a:folHlink>
    </a:clrScheme>
    <a:fontScheme name="38_母板">
      <a:majorFont>
        <a:latin typeface="Times New Roman"/>
        <a:ea typeface="华文中宋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8_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6_母板">
  <a:themeElements>
    <a:clrScheme name="36_母板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286A5"/>
      </a:accent1>
      <a:accent2>
        <a:srgbClr val="DE5F0F"/>
      </a:accent2>
      <a:accent3>
        <a:srgbClr val="EDAE1B"/>
      </a:accent3>
      <a:accent4>
        <a:srgbClr val="0F6079"/>
      </a:accent4>
      <a:accent5>
        <a:srgbClr val="00A3D5"/>
      </a:accent5>
      <a:accent6>
        <a:srgbClr val="0052CE"/>
      </a:accent6>
      <a:hlink>
        <a:srgbClr val="2286A5"/>
      </a:hlink>
      <a:folHlink>
        <a:srgbClr val="BFBFBF"/>
      </a:folHlink>
    </a:clrScheme>
    <a:fontScheme name="36_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6_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36_母板 2">
    <a:dk1>
      <a:srgbClr val="000000"/>
    </a:dk1>
    <a:lt1>
      <a:srgbClr val="FFFFFF"/>
    </a:lt1>
    <a:dk2>
      <a:srgbClr val="778495"/>
    </a:dk2>
    <a:lt2>
      <a:srgbClr val="F0F0F0"/>
    </a:lt2>
    <a:accent1>
      <a:srgbClr val="2286A5"/>
    </a:accent1>
    <a:accent2>
      <a:srgbClr val="DE5F0F"/>
    </a:accent2>
    <a:accent3>
      <a:srgbClr val="EDAE1B"/>
    </a:accent3>
    <a:accent4>
      <a:srgbClr val="0F6079"/>
    </a:accent4>
    <a:accent5>
      <a:srgbClr val="00A3D5"/>
    </a:accent5>
    <a:accent6>
      <a:srgbClr val="0052CE"/>
    </a:accent6>
    <a:hlink>
      <a:srgbClr val="2286A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38_母板 2">
    <a:dk1>
      <a:srgbClr val="000000"/>
    </a:dk1>
    <a:lt1>
      <a:srgbClr val="FFFFFF"/>
    </a:lt1>
    <a:dk2>
      <a:srgbClr val="778495"/>
    </a:dk2>
    <a:lt2>
      <a:srgbClr val="F0F0F0"/>
    </a:lt2>
    <a:accent1>
      <a:srgbClr val="2286A5"/>
    </a:accent1>
    <a:accent2>
      <a:srgbClr val="DE5F0F"/>
    </a:accent2>
    <a:accent3>
      <a:srgbClr val="EDAE1B"/>
    </a:accent3>
    <a:accent4>
      <a:srgbClr val="0F6079"/>
    </a:accent4>
    <a:accent5>
      <a:srgbClr val="00A3D5"/>
    </a:accent5>
    <a:accent6>
      <a:srgbClr val="0052CE"/>
    </a:accent6>
    <a:hlink>
      <a:srgbClr val="2286A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26296</TotalTime>
  <Pages>0</Pages>
  <Words>108</Words>
  <Characters>0</Characters>
  <Application>Microsoft Office PowerPoint</Application>
  <DocSecurity>0</DocSecurity>
  <PresentationFormat>自定义</PresentationFormat>
  <Lines>0</Lines>
  <Paragraphs>21</Paragraphs>
  <Slides>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5" baseType="lpstr">
      <vt:lpstr>38_母板</vt:lpstr>
      <vt:lpstr>36_母板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马文涛</dc:creator>
  <cp:lastModifiedBy>胡晓燕</cp:lastModifiedBy>
  <cp:revision>4361</cp:revision>
  <cp:lastPrinted>2018-07-05T07:01:46Z</cp:lastPrinted>
  <dcterms:created xsi:type="dcterms:W3CDTF">1601-01-01T00:00:00Z</dcterms:created>
  <dcterms:modified xsi:type="dcterms:W3CDTF">2020-04-08T08:38:22Z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2052-6.6.0.2671</vt:lpwstr>
  </property>
</Properties>
</file>